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1127" r:id="rId2"/>
    <p:sldId id="963" r:id="rId3"/>
    <p:sldId id="1460" r:id="rId4"/>
    <p:sldId id="1461" r:id="rId5"/>
    <p:sldId id="1463" r:id="rId6"/>
    <p:sldId id="1456" r:id="rId7"/>
    <p:sldId id="1464" r:id="rId8"/>
    <p:sldId id="1465" r:id="rId9"/>
  </p:sldIdLst>
  <p:sldSz cx="12192000" cy="6858000"/>
  <p:notesSz cx="6954838" cy="92408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 Godfrey" initials="EG" lastIdx="1" clrIdx="0">
    <p:extLst>
      <p:ext uri="{19B8F6BF-5375-455C-9EA6-DF929625EA0E}">
        <p15:presenceInfo xmlns:p15="http://schemas.microsoft.com/office/powerpoint/2012/main" userId="61aa7c48ee0e3db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E044"/>
    <a:srgbClr val="0D0D0D"/>
    <a:srgbClr val="7864C8"/>
    <a:srgbClr val="222222"/>
    <a:srgbClr val="5F461E"/>
    <a:srgbClr val="7A2E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B1D6FE-2E03-4A08-B98E-91B02A5DC826}" v="214" dt="2022-03-19T15:11:26.7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6" autoAdjust="0"/>
    <p:restoredTop sz="94660"/>
  </p:normalViewPr>
  <p:slideViewPr>
    <p:cSldViewPr snapToGrid="0">
      <p:cViewPr varScale="1">
        <p:scale>
          <a:sx n="80" d="100"/>
          <a:sy n="80" d="100"/>
        </p:scale>
        <p:origin x="62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 Godfrey" userId="61aa7c48ee0e3db0" providerId="LiveId" clId="{77B1D6FE-2E03-4A08-B98E-91B02A5DC826}"/>
    <pc:docChg chg="addSld delSld modSld sldOrd">
      <pc:chgData name="Ed Godfrey" userId="61aa7c48ee0e3db0" providerId="LiveId" clId="{77B1D6FE-2E03-4A08-B98E-91B02A5DC826}" dt="2022-03-19T15:11:26.795" v="292"/>
      <pc:docMkLst>
        <pc:docMk/>
      </pc:docMkLst>
      <pc:sldChg chg="del">
        <pc:chgData name="Ed Godfrey" userId="61aa7c48ee0e3db0" providerId="LiveId" clId="{77B1D6FE-2E03-4A08-B98E-91B02A5DC826}" dt="2022-03-19T14:56:51.793" v="3" actId="47"/>
        <pc:sldMkLst>
          <pc:docMk/>
          <pc:sldMk cId="87385948" sldId="1455"/>
        </pc:sldMkLst>
      </pc:sldChg>
      <pc:sldChg chg="modSp mod modAnim">
        <pc:chgData name="Ed Godfrey" userId="61aa7c48ee0e3db0" providerId="LiveId" clId="{77B1D6FE-2E03-4A08-B98E-91B02A5DC826}" dt="2022-03-19T15:08:52.150" v="263" actId="123"/>
        <pc:sldMkLst>
          <pc:docMk/>
          <pc:sldMk cId="2062522164" sldId="1456"/>
        </pc:sldMkLst>
        <pc:spChg chg="mod">
          <ac:chgData name="Ed Godfrey" userId="61aa7c48ee0e3db0" providerId="LiveId" clId="{77B1D6FE-2E03-4A08-B98E-91B02A5DC826}" dt="2022-03-19T15:08:52.150" v="263" actId="123"/>
          <ac:spMkLst>
            <pc:docMk/>
            <pc:sldMk cId="2062522164" sldId="1456"/>
            <ac:spMk id="2" creationId="{F08A2007-B9E6-48A8-9E5E-C98EDFD53C8F}"/>
          </ac:spMkLst>
        </pc:spChg>
        <pc:spChg chg="mod">
          <ac:chgData name="Ed Godfrey" userId="61aa7c48ee0e3db0" providerId="LiveId" clId="{77B1D6FE-2E03-4A08-B98E-91B02A5DC826}" dt="2022-03-19T15:07:15.417" v="253" actId="20577"/>
          <ac:spMkLst>
            <pc:docMk/>
            <pc:sldMk cId="2062522164" sldId="1456"/>
            <ac:spMk id="3" creationId="{F6C638D0-C884-48CF-BE26-27EEF100FAF2}"/>
          </ac:spMkLst>
        </pc:spChg>
      </pc:sldChg>
      <pc:sldChg chg="del">
        <pc:chgData name="Ed Godfrey" userId="61aa7c48ee0e3db0" providerId="LiveId" clId="{77B1D6FE-2E03-4A08-B98E-91B02A5DC826}" dt="2022-03-19T14:56:57.660" v="4" actId="47"/>
        <pc:sldMkLst>
          <pc:docMk/>
          <pc:sldMk cId="671663999" sldId="1457"/>
        </pc:sldMkLst>
      </pc:sldChg>
      <pc:sldChg chg="del">
        <pc:chgData name="Ed Godfrey" userId="61aa7c48ee0e3db0" providerId="LiveId" clId="{77B1D6FE-2E03-4A08-B98E-91B02A5DC826}" dt="2022-03-19T15:11:10.865" v="289" actId="47"/>
        <pc:sldMkLst>
          <pc:docMk/>
          <pc:sldMk cId="2996251471" sldId="1458"/>
        </pc:sldMkLst>
      </pc:sldChg>
      <pc:sldChg chg="del">
        <pc:chgData name="Ed Godfrey" userId="61aa7c48ee0e3db0" providerId="LiveId" clId="{77B1D6FE-2E03-4A08-B98E-91B02A5DC826}" dt="2022-03-19T15:11:11.289" v="290" actId="47"/>
        <pc:sldMkLst>
          <pc:docMk/>
          <pc:sldMk cId="4079716191" sldId="1459"/>
        </pc:sldMkLst>
      </pc:sldChg>
      <pc:sldChg chg="ord modAnim">
        <pc:chgData name="Ed Godfrey" userId="61aa7c48ee0e3db0" providerId="LiveId" clId="{77B1D6FE-2E03-4A08-B98E-91B02A5DC826}" dt="2022-03-19T14:56:43.288" v="2"/>
        <pc:sldMkLst>
          <pc:docMk/>
          <pc:sldMk cId="1755396745" sldId="1460"/>
        </pc:sldMkLst>
      </pc:sldChg>
      <pc:sldChg chg="ord">
        <pc:chgData name="Ed Godfrey" userId="61aa7c48ee0e3db0" providerId="LiveId" clId="{77B1D6FE-2E03-4A08-B98E-91B02A5DC826}" dt="2022-03-19T14:57:03.645" v="6"/>
        <pc:sldMkLst>
          <pc:docMk/>
          <pc:sldMk cId="2936031746" sldId="1461"/>
        </pc:sldMkLst>
      </pc:sldChg>
      <pc:sldChg chg="del">
        <pc:chgData name="Ed Godfrey" userId="61aa7c48ee0e3db0" providerId="LiveId" clId="{77B1D6FE-2E03-4A08-B98E-91B02A5DC826}" dt="2022-03-19T15:11:13.869" v="291" actId="47"/>
        <pc:sldMkLst>
          <pc:docMk/>
          <pc:sldMk cId="2077862319" sldId="1462"/>
        </pc:sldMkLst>
      </pc:sldChg>
      <pc:sldChg chg="modSp add mod modAnim">
        <pc:chgData name="Ed Godfrey" userId="61aa7c48ee0e3db0" providerId="LiveId" clId="{77B1D6FE-2E03-4A08-B98E-91B02A5DC826}" dt="2022-03-19T15:07:02.665" v="246" actId="20577"/>
        <pc:sldMkLst>
          <pc:docMk/>
          <pc:sldMk cId="1523093673" sldId="1463"/>
        </pc:sldMkLst>
        <pc:spChg chg="mod">
          <ac:chgData name="Ed Godfrey" userId="61aa7c48ee0e3db0" providerId="LiveId" clId="{77B1D6FE-2E03-4A08-B98E-91B02A5DC826}" dt="2022-03-19T15:07:02.665" v="246" actId="20577"/>
          <ac:spMkLst>
            <pc:docMk/>
            <pc:sldMk cId="1523093673" sldId="1463"/>
            <ac:spMk id="2" creationId="{F08A2007-B9E6-48A8-9E5E-C98EDFD53C8F}"/>
          </ac:spMkLst>
        </pc:spChg>
        <pc:spChg chg="mod">
          <ac:chgData name="Ed Godfrey" userId="61aa7c48ee0e3db0" providerId="LiveId" clId="{77B1D6FE-2E03-4A08-B98E-91B02A5DC826}" dt="2022-03-19T15:00:47.886" v="57" actId="6549"/>
          <ac:spMkLst>
            <pc:docMk/>
            <pc:sldMk cId="1523093673" sldId="1463"/>
            <ac:spMk id="3" creationId="{F6C638D0-C884-48CF-BE26-27EEF100FAF2}"/>
          </ac:spMkLst>
        </pc:spChg>
      </pc:sldChg>
      <pc:sldChg chg="modSp add mod modAnim">
        <pc:chgData name="Ed Godfrey" userId="61aa7c48ee0e3db0" providerId="LiveId" clId="{77B1D6FE-2E03-4A08-B98E-91B02A5DC826}" dt="2022-03-19T15:10:54.337" v="288"/>
        <pc:sldMkLst>
          <pc:docMk/>
          <pc:sldMk cId="2519200837" sldId="1464"/>
        </pc:sldMkLst>
        <pc:spChg chg="mod">
          <ac:chgData name="Ed Godfrey" userId="61aa7c48ee0e3db0" providerId="LiveId" clId="{77B1D6FE-2E03-4A08-B98E-91B02A5DC826}" dt="2022-03-19T15:10:39.424" v="284" actId="12"/>
          <ac:spMkLst>
            <pc:docMk/>
            <pc:sldMk cId="2519200837" sldId="1464"/>
            <ac:spMk id="2" creationId="{F08A2007-B9E6-48A8-9E5E-C98EDFD53C8F}"/>
          </ac:spMkLst>
        </pc:spChg>
        <pc:spChg chg="mod">
          <ac:chgData name="Ed Godfrey" userId="61aa7c48ee0e3db0" providerId="LiveId" clId="{77B1D6FE-2E03-4A08-B98E-91B02A5DC826}" dt="2022-03-19T15:09:56.535" v="276" actId="20577"/>
          <ac:spMkLst>
            <pc:docMk/>
            <pc:sldMk cId="2519200837" sldId="1464"/>
            <ac:spMk id="3" creationId="{F6C638D0-C884-48CF-BE26-27EEF100FAF2}"/>
          </ac:spMkLst>
        </pc:spChg>
      </pc:sldChg>
      <pc:sldChg chg="add">
        <pc:chgData name="Ed Godfrey" userId="61aa7c48ee0e3db0" providerId="LiveId" clId="{77B1D6FE-2E03-4A08-B98E-91B02A5DC826}" dt="2022-03-19T15:11:26.795" v="292"/>
        <pc:sldMkLst>
          <pc:docMk/>
          <pc:sldMk cId="3990982127" sldId="146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3BBFF-77C1-4BF1-A3B2-2505841100BA}" type="datetimeFigureOut">
              <a:rPr lang="en-US" smtClean="0"/>
              <a:t>3/19/2022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424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93879-1153-42D3-8EC7-7A3CC94658D3}" type="datetimeFigureOut">
              <a:rPr lang="en-US" smtClean="0"/>
              <a:t>3/19/2022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546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1496-D8B1-4FDC-98A5-AD2561A2EE12}" type="datetimeFigureOut">
              <a:rPr lang="en-US" smtClean="0"/>
              <a:t>3/19/2022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632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3B3F-C0CE-47CB-BCED-F49A710726FF}" type="datetimeFigureOut">
              <a:rPr lang="en-US" smtClean="0"/>
              <a:t>3/19/2022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"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158614390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3B3F-C0CE-47CB-BCED-F49A710726FF}" type="datetimeFigureOut">
              <a:rPr lang="en-US" smtClean="0"/>
              <a:t>3/19/2022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49502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EE65E-8B04-4250-B4A9-5C65F355F1A2}" type="datetimeFigureOut">
              <a:rPr lang="en-US" smtClean="0"/>
              <a:t>3/19/2022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426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5881F-8E44-4F15-AB98-80B7869E49CA}" type="datetimeFigureOut">
              <a:rPr lang="en-US" smtClean="0"/>
              <a:t>3/19/2022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9666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D2069-43FA-49C5-9F0E-58E1EB237AEF}" type="datetimeFigureOut">
              <a:rPr lang="en-US" smtClean="0"/>
              <a:t>3/19/2022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1041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54CA-19F4-4771-B6A2-DA5C0742B220}" type="datetimeFigureOut">
              <a:rPr lang="en-US" smtClean="0"/>
              <a:t>3/19/2022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508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2BB1-BB31-4EB8-A961-18800A74EAA8}" type="datetimeFigureOut">
              <a:rPr lang="en-US" smtClean="0"/>
              <a:t>3/19/2022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570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0B886-74BB-4D5E-9EA9-584482FE40E6}" type="datetimeFigureOut">
              <a:rPr lang="en-US" smtClean="0"/>
              <a:t>3/19/2022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207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4CCD1-3502-4C30-947C-75FC88992007}" type="datetimeFigureOut">
              <a:rPr lang="en-US" smtClean="0"/>
              <a:t>3/19/2022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530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B797A-E8AF-4231-9C64-308C5BB9ED3E}" type="datetimeFigureOut">
              <a:rPr lang="en-US" smtClean="0"/>
              <a:t>3/19/2022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400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24146-07E2-48CA-8629-5887ED47FCDB}" type="datetimeFigureOut">
              <a:rPr lang="en-US" smtClean="0"/>
              <a:t>3/19/2022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253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7E718-B4F0-433E-A285-0013249184C0}" type="datetimeFigureOut">
              <a:rPr lang="en-US" smtClean="0"/>
              <a:t>3/19/2022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909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44C4-3D72-4D6E-86A4-F5491DC49E6D}" type="datetimeFigureOut">
              <a:rPr lang="en-US" smtClean="0"/>
              <a:t>3/19/2022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502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EA14-E6AC-4B59-973C-7A06B0EDE3E3}" type="datetimeFigureOut">
              <a:rPr lang="en-US" smtClean="0"/>
              <a:t>3/19/2022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1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3BB3B3F-C0CE-47CB-BCED-F49A710726FF}" type="datetimeFigureOut">
              <a:rPr lang="en-US" smtClean="0"/>
              <a:t>3/19/2022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3248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CAA8F06-2798-4F2A-8DC9-8E009C9AC104}"/>
              </a:ext>
            </a:extLst>
          </p:cNvPr>
          <p:cNvSpPr txBox="1"/>
          <p:nvPr/>
        </p:nvSpPr>
        <p:spPr>
          <a:xfrm>
            <a:off x="94891" y="6281774"/>
            <a:ext cx="66889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Candara" panose="020E0502030303020204" pitchFamily="34" charset="0"/>
              </a:rPr>
              <a:t>March 13, 2022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588051-E0B5-4638-9205-E46E5525908B}"/>
              </a:ext>
            </a:extLst>
          </p:cNvPr>
          <p:cNvSpPr txBox="1"/>
          <p:nvPr/>
        </p:nvSpPr>
        <p:spPr>
          <a:xfrm>
            <a:off x="94891" y="3617324"/>
            <a:ext cx="1209710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Why the Justice of God is Just</a:t>
            </a:r>
          </a:p>
          <a:p>
            <a:pPr algn="ctr"/>
            <a:r>
              <a:rPr lang="en-US" sz="2800" i="1" dirty="0"/>
              <a:t>2 Thessalonians 1:5-10 (Part 2)</a:t>
            </a:r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FB3B58A5-1D56-401A-9014-D26C69D4D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0572" y="0"/>
            <a:ext cx="130531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922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6C638D0-C884-48CF-BE26-27EEF100F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667" y="259230"/>
            <a:ext cx="11683651" cy="86142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E8E044"/>
                </a:solidFill>
              </a:rPr>
              <a:t>Big Idea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8A2007-B9E6-48A8-9E5E-C98EDFD53C8F}"/>
              </a:ext>
            </a:extLst>
          </p:cNvPr>
          <p:cNvSpPr txBox="1"/>
          <p:nvPr/>
        </p:nvSpPr>
        <p:spPr>
          <a:xfrm>
            <a:off x="300682" y="852384"/>
            <a:ext cx="115906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4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God’s looming judgment on unfaithful Israel is pronounced yet His love for His people constantly calls them to repentance and restoration.</a:t>
            </a:r>
          </a:p>
        </p:txBody>
      </p:sp>
    </p:spTree>
    <p:extLst>
      <p:ext uri="{BB962C8B-B14F-4D97-AF65-F5344CB8AC3E}">
        <p14:creationId xmlns:p14="http://schemas.microsoft.com/office/powerpoint/2010/main" val="125984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6C638D0-C884-48CF-BE26-27EEF100F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667" y="259230"/>
            <a:ext cx="11683651" cy="86142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E8E044"/>
                </a:solidFill>
              </a:rPr>
              <a:t>I.	A Broken Relationship (2:2-15)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8A2007-B9E6-48A8-9E5E-C98EDFD53C8F}"/>
              </a:ext>
            </a:extLst>
          </p:cNvPr>
          <p:cNvSpPr txBox="1"/>
          <p:nvPr/>
        </p:nvSpPr>
        <p:spPr>
          <a:xfrm>
            <a:off x="300682" y="852384"/>
            <a:ext cx="1159063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indent="-742950" algn="just"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Courtroom (2-3)</a:t>
            </a:r>
          </a:p>
          <a:p>
            <a:pPr marL="742950" marR="0" indent="-742950" algn="just"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Charge (4-5)</a:t>
            </a:r>
          </a:p>
          <a:p>
            <a:pPr marL="742950" marR="0" indent="-742950" algn="just"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Chastisements (6-15)</a:t>
            </a:r>
          </a:p>
          <a:p>
            <a:pPr lvl="1" algn="just"/>
            <a:r>
              <a:rPr lang="en-US" sz="4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3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Three-fold use of “therefore”</a:t>
            </a:r>
          </a:p>
          <a:p>
            <a:pPr marL="1200150" lvl="1" indent="-742950" algn="just">
              <a:buFont typeface="+mj-lt"/>
              <a:buAutoNum type="arabicPeriod"/>
            </a:pPr>
            <a:r>
              <a:rPr lang="en-US" sz="3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“Therefore…” (6-8)</a:t>
            </a:r>
          </a:p>
          <a:p>
            <a:pPr marL="1200150" lvl="1" indent="-742950" algn="just">
              <a:buFont typeface="+mj-lt"/>
              <a:buAutoNum type="arabicPeriod"/>
            </a:pPr>
            <a:r>
              <a:rPr lang="en-US" sz="3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“Therefore…” (9-13)</a:t>
            </a:r>
          </a:p>
          <a:p>
            <a:pPr marL="1200150" lvl="1" indent="-742950" algn="just">
              <a:buFont typeface="+mj-lt"/>
              <a:buAutoNum type="arabicPeriod"/>
            </a:pPr>
            <a:r>
              <a:rPr lang="en-US" sz="3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“Therefore…” (14-15)</a:t>
            </a:r>
            <a:endParaRPr lang="en-US" sz="32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39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6C638D0-C884-48CF-BE26-27EEF100F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667" y="259230"/>
            <a:ext cx="11683651" cy="86142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E8E044"/>
                </a:solidFill>
              </a:rPr>
              <a:t>II.	A Call to Renewal (2:16-23)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8A2007-B9E6-48A8-9E5E-C98EDFD53C8F}"/>
              </a:ext>
            </a:extLst>
          </p:cNvPr>
          <p:cNvSpPr txBox="1"/>
          <p:nvPr/>
        </p:nvSpPr>
        <p:spPr>
          <a:xfrm>
            <a:off x="300682" y="852384"/>
            <a:ext cx="115906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indent="-742950" algn="just"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“In that day…” - Respect (16-17)</a:t>
            </a:r>
          </a:p>
          <a:p>
            <a:pPr marL="742950" marR="0" indent="-742950" algn="just"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“In that day…” - Relationship (18-20)</a:t>
            </a:r>
          </a:p>
          <a:p>
            <a:pPr marL="742950" marR="0" indent="-742950" algn="just"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“In that day…” – Response (21-23)</a:t>
            </a:r>
          </a:p>
        </p:txBody>
      </p:sp>
    </p:spTree>
    <p:extLst>
      <p:ext uri="{BB962C8B-B14F-4D97-AF65-F5344CB8AC3E}">
        <p14:creationId xmlns:p14="http://schemas.microsoft.com/office/powerpoint/2010/main" val="293603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6C638D0-C884-48CF-BE26-27EEF100F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667" y="259230"/>
            <a:ext cx="11683651" cy="86142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E8E044"/>
                </a:solidFill>
              </a:rPr>
              <a:t>III.	A Love that restores (3:1-5)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8A2007-B9E6-48A8-9E5E-C98EDFD53C8F}"/>
              </a:ext>
            </a:extLst>
          </p:cNvPr>
          <p:cNvSpPr txBox="1"/>
          <p:nvPr/>
        </p:nvSpPr>
        <p:spPr>
          <a:xfrm>
            <a:off x="300682" y="852384"/>
            <a:ext cx="115906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indent="-742950" algn="just"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Love’s depth (1)</a:t>
            </a:r>
          </a:p>
          <a:p>
            <a:pPr marL="742950" marR="0" indent="-742950" algn="just"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Love’s sacrifice (2)</a:t>
            </a:r>
          </a:p>
          <a:p>
            <a:pPr marL="742950" marR="0" indent="-742950" algn="just"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Love’s expectation (3-4)</a:t>
            </a:r>
          </a:p>
          <a:p>
            <a:pPr marL="742950" marR="0" indent="-742950" algn="just"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Love’s goal (5)</a:t>
            </a:r>
          </a:p>
        </p:txBody>
      </p:sp>
    </p:spTree>
    <p:extLst>
      <p:ext uri="{BB962C8B-B14F-4D97-AF65-F5344CB8AC3E}">
        <p14:creationId xmlns:p14="http://schemas.microsoft.com/office/powerpoint/2010/main" val="152309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7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6C638D0-C884-48CF-BE26-27EEF100F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667" y="259230"/>
            <a:ext cx="11683651" cy="86142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E8E044"/>
                </a:solidFill>
              </a:rPr>
              <a:t>Lessons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8A2007-B9E6-48A8-9E5E-C98EDFD53C8F}"/>
              </a:ext>
            </a:extLst>
          </p:cNvPr>
          <p:cNvSpPr txBox="1"/>
          <p:nvPr/>
        </p:nvSpPr>
        <p:spPr>
          <a:xfrm>
            <a:off x="300682" y="823809"/>
            <a:ext cx="115906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Sinners must repent of their ways or face the consequences of the Lord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sins of parents can have devastating effects upon their children.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Every good and perfect gift comes from God above and not from anyone or anything else on this earth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calls His disobedient people back to Himself.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has a plan to overcome human sin and restore His creation to fulfill His purposes.</a:t>
            </a:r>
          </a:p>
        </p:txBody>
      </p:sp>
    </p:spTree>
    <p:extLst>
      <p:ext uri="{BB962C8B-B14F-4D97-AF65-F5344CB8AC3E}">
        <p14:creationId xmlns:p14="http://schemas.microsoft.com/office/powerpoint/2010/main" val="206252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7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7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6C638D0-C884-48CF-BE26-27EEF100F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667" y="259230"/>
            <a:ext cx="11683651" cy="86142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E8E044"/>
                </a:solidFill>
              </a:rPr>
              <a:t>Applications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8A2007-B9E6-48A8-9E5E-C98EDFD53C8F}"/>
              </a:ext>
            </a:extLst>
          </p:cNvPr>
          <p:cNvSpPr txBox="1"/>
          <p:nvPr/>
        </p:nvSpPr>
        <p:spPr>
          <a:xfrm>
            <a:off x="300682" y="823809"/>
            <a:ext cx="1159063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Wingdings" panose="05000000000000000000" pitchFamily="2" charset="2"/>
              <a:buChar char="§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Let us turn away from anything that draws our hearts and minds away from the Lord.</a:t>
            </a:r>
          </a:p>
          <a:p>
            <a:pPr marL="457200" lvl="0" indent="-457200" algn="just">
              <a:buFont typeface="Wingdings" panose="05000000000000000000" pitchFamily="2" charset="2"/>
              <a:buChar char="§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Let us strive, by the grace of God, to live out His standards of righteousness, love, compassion, and faithfulness (2:19-20)</a:t>
            </a:r>
          </a:p>
          <a:p>
            <a:pPr marL="457200" lvl="0" indent="-457200" algn="just">
              <a:buFont typeface="Wingdings" panose="05000000000000000000" pitchFamily="2" charset="2"/>
              <a:buChar char="§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Let us commit ourselves to the Lord as the only true God, giving Him and no other our full allegiance.</a:t>
            </a:r>
          </a:p>
          <a:p>
            <a:pPr marL="457200" lvl="0" indent="-457200" algn="just">
              <a:buFont typeface="Wingdings" panose="05000000000000000000" pitchFamily="2" charset="2"/>
              <a:buChar char="§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Let us live in the hope of God’s promised blessings even when our circumstances may make them seem impossible. </a:t>
            </a:r>
          </a:p>
          <a:p>
            <a:pPr marL="457200" lvl="0" indent="-457200" algn="just">
              <a:buFont typeface="Wingdings" panose="05000000000000000000" pitchFamily="2" charset="2"/>
              <a:buChar char="§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Let us be ready to follow the Lord’s commands even if they do not make sense from a human perspective. </a:t>
            </a:r>
          </a:p>
        </p:txBody>
      </p:sp>
    </p:spTree>
    <p:extLst>
      <p:ext uri="{BB962C8B-B14F-4D97-AF65-F5344CB8AC3E}">
        <p14:creationId xmlns:p14="http://schemas.microsoft.com/office/powerpoint/2010/main" val="251920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7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7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CAA8F06-2798-4F2A-8DC9-8E009C9AC104}"/>
              </a:ext>
            </a:extLst>
          </p:cNvPr>
          <p:cNvSpPr txBox="1"/>
          <p:nvPr/>
        </p:nvSpPr>
        <p:spPr>
          <a:xfrm>
            <a:off x="94891" y="6281774"/>
            <a:ext cx="66889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Candara" panose="020E0502030303020204" pitchFamily="34" charset="0"/>
              </a:rPr>
              <a:t>March 13, 2022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588051-E0B5-4638-9205-E46E5525908B}"/>
              </a:ext>
            </a:extLst>
          </p:cNvPr>
          <p:cNvSpPr txBox="1"/>
          <p:nvPr/>
        </p:nvSpPr>
        <p:spPr>
          <a:xfrm>
            <a:off x="94891" y="3617324"/>
            <a:ext cx="1209710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Why the Justice of God is Just</a:t>
            </a:r>
          </a:p>
          <a:p>
            <a:pPr algn="ctr"/>
            <a:r>
              <a:rPr lang="en-US" sz="2800" i="1" dirty="0"/>
              <a:t>2 Thessalonians 1:5-10 (Part 2)</a:t>
            </a:r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FB3B58A5-1D56-401A-9014-D26C69D4D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0572" y="0"/>
            <a:ext cx="130531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9821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14417</TotalTime>
  <Words>358</Words>
  <Application>Microsoft Office PowerPoint</Application>
  <PresentationFormat>Widescreen</PresentationFormat>
  <Paragraphs>37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Candara</vt:lpstr>
      <vt:lpstr>Century Gothic</vt:lpstr>
      <vt:lpstr>Wingdings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 Godfrey</dc:creator>
  <cp:lastModifiedBy>Ed Godfrey</cp:lastModifiedBy>
  <cp:revision>297</cp:revision>
  <cp:lastPrinted>2020-05-22T15:03:41Z</cp:lastPrinted>
  <dcterms:created xsi:type="dcterms:W3CDTF">2019-06-22T19:37:39Z</dcterms:created>
  <dcterms:modified xsi:type="dcterms:W3CDTF">2022-03-19T15:11:28Z</dcterms:modified>
</cp:coreProperties>
</file>